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57" r:id="rId1"/>
  </p:sldMasterIdLst>
  <p:sldIdLst>
    <p:sldId id="256" r:id="rId2"/>
    <p:sldId id="276" r:id="rId3"/>
    <p:sldId id="264" r:id="rId4"/>
    <p:sldId id="282" r:id="rId5"/>
    <p:sldId id="280" r:id="rId6"/>
    <p:sldId id="281" r:id="rId7"/>
    <p:sldId id="257" r:id="rId8"/>
    <p:sldId id="259" r:id="rId9"/>
    <p:sldId id="283" r:id="rId10"/>
    <p:sldId id="261" r:id="rId11"/>
    <p:sldId id="273" r:id="rId12"/>
    <p:sldId id="28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ساره رافت محمد احمد سلامه 1600623" initials="ساره" lastIdx="1" clrIdx="0">
    <p:extLst>
      <p:ext uri="{19B8F6BF-5375-455C-9EA6-DF929625EA0E}">
        <p15:presenceInfo xmlns:p15="http://schemas.microsoft.com/office/powerpoint/2012/main" userId="S::1600623@eng.asu.edu.eg::0cb07719-2724-4cde-8c01-3b373c41b41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13" autoAdjust="0"/>
    <p:restoredTop sz="94660"/>
  </p:normalViewPr>
  <p:slideViewPr>
    <p:cSldViewPr snapToGrid="0">
      <p:cViewPr varScale="1">
        <p:scale>
          <a:sx n="69" d="100"/>
          <a:sy n="69" d="100"/>
        </p:scale>
        <p:origin x="7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FCBEC0-0CA9-40D5-AF86-3BBEE737D1C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FE5D5DE-79F3-43EC-93A3-2E144F1A9E39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 u="sng" dirty="0"/>
            <a:t>Core</a:t>
          </a:r>
        </a:p>
        <a:p>
          <a:pPr algn="ctr">
            <a:lnSpc>
              <a:spcPct val="100000"/>
            </a:lnSpc>
          </a:pPr>
          <a:r>
            <a:rPr lang="en-US" dirty="0"/>
            <a:t>Shape Detection &amp; OCR</a:t>
          </a:r>
        </a:p>
      </dgm:t>
    </dgm:pt>
    <dgm:pt modelId="{3CCE09BA-476C-4FCC-8D53-8615552328EF}" type="parTrans" cxnId="{19807C26-5966-4650-840F-886B2CEA527F}">
      <dgm:prSet/>
      <dgm:spPr/>
      <dgm:t>
        <a:bodyPr/>
        <a:lstStyle/>
        <a:p>
          <a:endParaRPr lang="en-US"/>
        </a:p>
      </dgm:t>
    </dgm:pt>
    <dgm:pt modelId="{580919B8-503B-406A-8CF4-D23E9A265BF1}" type="sibTrans" cxnId="{19807C26-5966-4650-840F-886B2CEA527F}">
      <dgm:prSet/>
      <dgm:spPr/>
      <dgm:t>
        <a:bodyPr/>
        <a:lstStyle/>
        <a:p>
          <a:endParaRPr lang="en-US"/>
        </a:p>
      </dgm:t>
    </dgm:pt>
    <dgm:pt modelId="{5D2C33A2-D2F2-4CFF-94D5-8FE3C8377AC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C332FEB-B6D5-4741-8014-BDED904020A6}" type="parTrans" cxnId="{DF357D84-2041-4B0C-8C7C-A0C1E5CFFEF1}">
      <dgm:prSet/>
      <dgm:spPr/>
      <dgm:t>
        <a:bodyPr/>
        <a:lstStyle/>
        <a:p>
          <a:endParaRPr lang="en-US"/>
        </a:p>
      </dgm:t>
    </dgm:pt>
    <dgm:pt modelId="{ACCC97B1-A6BA-463F-9C43-36F9B778A658}" type="sibTrans" cxnId="{DF357D84-2041-4B0C-8C7C-A0C1E5CFFEF1}">
      <dgm:prSet/>
      <dgm:spPr/>
      <dgm:t>
        <a:bodyPr/>
        <a:lstStyle/>
        <a:p>
          <a:endParaRPr lang="en-US"/>
        </a:p>
      </dgm:t>
    </dgm:pt>
    <dgm:pt modelId="{1794B3E3-8A39-45C4-8F7D-7A7F34FCC71E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/>
            <a:t>Web Application</a:t>
          </a:r>
        </a:p>
      </dgm:t>
    </dgm:pt>
    <dgm:pt modelId="{DCDB9C23-6848-4011-A7A5-06DD8AA328F8}" type="parTrans" cxnId="{4B17846C-9BCE-4BF9-B5BE-F02CF132A29C}">
      <dgm:prSet/>
      <dgm:spPr/>
      <dgm:t>
        <a:bodyPr/>
        <a:lstStyle/>
        <a:p>
          <a:endParaRPr lang="en-US"/>
        </a:p>
      </dgm:t>
    </dgm:pt>
    <dgm:pt modelId="{74BE880F-1E1F-4D0A-81B4-AF2453D26D36}" type="sibTrans" cxnId="{4B17846C-9BCE-4BF9-B5BE-F02CF132A29C}">
      <dgm:prSet/>
      <dgm:spPr/>
      <dgm:t>
        <a:bodyPr/>
        <a:lstStyle/>
        <a:p>
          <a:endParaRPr lang="en-US"/>
        </a:p>
      </dgm:t>
    </dgm:pt>
    <dgm:pt modelId="{321A241C-D29B-4386-A517-C98AFCAE656D}" type="pres">
      <dgm:prSet presAssocID="{63FCBEC0-0CA9-40D5-AF86-3BBEE737D1C0}" presName="root" presStyleCnt="0">
        <dgm:presLayoutVars>
          <dgm:dir/>
          <dgm:resizeHandles val="exact"/>
        </dgm:presLayoutVars>
      </dgm:prSet>
      <dgm:spPr/>
    </dgm:pt>
    <dgm:pt modelId="{D48DD6D5-2486-4701-9D7E-179818C00104}" type="pres">
      <dgm:prSet presAssocID="{7FE5D5DE-79F3-43EC-93A3-2E144F1A9E39}" presName="compNode" presStyleCnt="0"/>
      <dgm:spPr/>
    </dgm:pt>
    <dgm:pt modelId="{204DCA97-17E2-44E3-B486-27B73BF1B833}" type="pres">
      <dgm:prSet presAssocID="{7FE5D5DE-79F3-43EC-93A3-2E144F1A9E39}" presName="bgRect" presStyleLbl="bgShp" presStyleIdx="0" presStyleCnt="3" custScaleX="100000" custScaleY="52986" custLinFactNeighborX="0" custLinFactNeighborY="0"/>
      <dgm:spPr/>
    </dgm:pt>
    <dgm:pt modelId="{5740B953-10CF-4995-AC6E-E9C5F1EE4865}" type="pres">
      <dgm:prSet presAssocID="{7FE5D5DE-79F3-43EC-93A3-2E144F1A9E39}" presName="iconRect" presStyleLbl="node1" presStyleIdx="0" presStyleCnt="3" custScaleX="101889" custScaleY="101362" custLinFactNeighborX="-25365" custLinFactNeighborY="-371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 male with solid fill"/>
        </a:ext>
      </dgm:extLst>
    </dgm:pt>
    <dgm:pt modelId="{944D7354-14A7-4A8C-87F8-A9201DF002B2}" type="pres">
      <dgm:prSet presAssocID="{7FE5D5DE-79F3-43EC-93A3-2E144F1A9E39}" presName="spaceRect" presStyleCnt="0"/>
      <dgm:spPr/>
    </dgm:pt>
    <dgm:pt modelId="{B64C26B1-1C13-4C4D-BEB1-71E7102B982C}" type="pres">
      <dgm:prSet presAssocID="{7FE5D5DE-79F3-43EC-93A3-2E144F1A9E39}" presName="parTx" presStyleLbl="revTx" presStyleIdx="0" presStyleCnt="3">
        <dgm:presLayoutVars>
          <dgm:chMax val="0"/>
          <dgm:chPref val="0"/>
        </dgm:presLayoutVars>
      </dgm:prSet>
      <dgm:spPr/>
    </dgm:pt>
    <dgm:pt modelId="{0FFA1611-A4E2-46C7-A266-175A4EB8D6A4}" type="pres">
      <dgm:prSet presAssocID="{580919B8-503B-406A-8CF4-D23E9A265BF1}" presName="sibTrans" presStyleCnt="0"/>
      <dgm:spPr/>
    </dgm:pt>
    <dgm:pt modelId="{3102E680-4025-4E52-AB1D-BBDB0C5AAC63}" type="pres">
      <dgm:prSet presAssocID="{5D2C33A2-D2F2-4CFF-94D5-8FE3C8377AC6}" presName="compNode" presStyleCnt="0"/>
      <dgm:spPr/>
    </dgm:pt>
    <dgm:pt modelId="{61C83BFF-791D-4484-B755-F8F6981A183D}" type="pres">
      <dgm:prSet presAssocID="{5D2C33A2-D2F2-4CFF-94D5-8FE3C8377AC6}" presName="bgRect" presStyleLbl="bgShp" presStyleIdx="1" presStyleCnt="3" custScaleY="56258" custLinFactNeighborX="0" custLinFactNeighborY="-45483"/>
      <dgm:spPr/>
    </dgm:pt>
    <dgm:pt modelId="{6F7EA381-2C98-48EE-B9B3-3D35FD2DEC23}" type="pres">
      <dgm:prSet presAssocID="{5D2C33A2-D2F2-4CFF-94D5-8FE3C8377AC6}" presName="iconRect" presStyleLbl="node1" presStyleIdx="1" presStyleCnt="3" custAng="10800000" custFlipVert="1" custScaleX="115415" custScaleY="69151" custLinFactNeighborX="-30620" custLinFactNeighborY="62252"/>
      <dgm:spPr>
        <a:ln>
          <a:noFill/>
        </a:ln>
      </dgm:spPr>
    </dgm:pt>
    <dgm:pt modelId="{82E36DBF-BAA3-4968-92EB-856A11021232}" type="pres">
      <dgm:prSet presAssocID="{5D2C33A2-D2F2-4CFF-94D5-8FE3C8377AC6}" presName="spaceRect" presStyleCnt="0"/>
      <dgm:spPr/>
    </dgm:pt>
    <dgm:pt modelId="{2E75A9A7-2522-4234-BA2B-D1384E72D73A}" type="pres">
      <dgm:prSet presAssocID="{5D2C33A2-D2F2-4CFF-94D5-8FE3C8377AC6}" presName="parTx" presStyleLbl="revTx" presStyleIdx="1" presStyleCnt="3">
        <dgm:presLayoutVars>
          <dgm:chMax val="0"/>
          <dgm:chPref val="0"/>
        </dgm:presLayoutVars>
      </dgm:prSet>
      <dgm:spPr/>
    </dgm:pt>
    <dgm:pt modelId="{2CC7B096-A61B-4172-90D3-80368351B320}" type="pres">
      <dgm:prSet presAssocID="{ACCC97B1-A6BA-463F-9C43-36F9B778A658}" presName="sibTrans" presStyleCnt="0"/>
      <dgm:spPr/>
    </dgm:pt>
    <dgm:pt modelId="{7C53A178-D87E-4691-AC2C-F2D58710A4C7}" type="pres">
      <dgm:prSet presAssocID="{1794B3E3-8A39-45C4-8F7D-7A7F34FCC71E}" presName="compNode" presStyleCnt="0"/>
      <dgm:spPr/>
    </dgm:pt>
    <dgm:pt modelId="{DE2CB26F-30D0-4A4C-A432-3128CBD20EC0}" type="pres">
      <dgm:prSet presAssocID="{1794B3E3-8A39-45C4-8F7D-7A7F34FCC71E}" presName="bgRect" presStyleLbl="bgShp" presStyleIdx="2" presStyleCnt="3" custScaleY="54519" custLinFactNeighborX="-718" custLinFactNeighborY="-158"/>
      <dgm:spPr/>
    </dgm:pt>
    <dgm:pt modelId="{6451523A-F687-4EBE-9459-38E062A6CB36}" type="pres">
      <dgm:prSet presAssocID="{1794B3E3-8A39-45C4-8F7D-7A7F34FCC71E}" presName="iconRect" presStyleLbl="node1" presStyleIdx="2" presStyleCnt="3" custLinFactX="36141" custLinFactY="-56285" custLinFactNeighborX="100000" custLinFactNeighborY="-10000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4B0AE9B2-7FC3-477F-AFB7-26C750478629}" type="pres">
      <dgm:prSet presAssocID="{1794B3E3-8A39-45C4-8F7D-7A7F34FCC71E}" presName="spaceRect" presStyleCnt="0"/>
      <dgm:spPr/>
    </dgm:pt>
    <dgm:pt modelId="{7FF1EAF6-46B4-4B2C-AEDC-1E9A9A48C957}" type="pres">
      <dgm:prSet presAssocID="{1794B3E3-8A39-45C4-8F7D-7A7F34FCC71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9807C26-5966-4650-840F-886B2CEA527F}" srcId="{63FCBEC0-0CA9-40D5-AF86-3BBEE737D1C0}" destId="{7FE5D5DE-79F3-43EC-93A3-2E144F1A9E39}" srcOrd="0" destOrd="0" parTransId="{3CCE09BA-476C-4FCC-8D53-8615552328EF}" sibTransId="{580919B8-503B-406A-8CF4-D23E9A265BF1}"/>
    <dgm:cxn modelId="{F9996B31-E10D-478F-8441-524309FCFE0A}" type="presOf" srcId="{63FCBEC0-0CA9-40D5-AF86-3BBEE737D1C0}" destId="{321A241C-D29B-4386-A517-C98AFCAE656D}" srcOrd="0" destOrd="0" presId="urn:microsoft.com/office/officeart/2018/2/layout/IconVerticalSolidList"/>
    <dgm:cxn modelId="{53103B63-5FA8-4673-84F3-CD7D1EFCC918}" type="presOf" srcId="{1794B3E3-8A39-45C4-8F7D-7A7F34FCC71E}" destId="{7FF1EAF6-46B4-4B2C-AEDC-1E9A9A48C957}" srcOrd="0" destOrd="0" presId="urn:microsoft.com/office/officeart/2018/2/layout/IconVerticalSolidList"/>
    <dgm:cxn modelId="{01303065-92D5-4098-9113-97EB4FD450FB}" type="presOf" srcId="{7FE5D5DE-79F3-43EC-93A3-2E144F1A9E39}" destId="{B64C26B1-1C13-4C4D-BEB1-71E7102B982C}" srcOrd="0" destOrd="0" presId="urn:microsoft.com/office/officeart/2018/2/layout/IconVerticalSolidList"/>
    <dgm:cxn modelId="{4B17846C-9BCE-4BF9-B5BE-F02CF132A29C}" srcId="{63FCBEC0-0CA9-40D5-AF86-3BBEE737D1C0}" destId="{1794B3E3-8A39-45C4-8F7D-7A7F34FCC71E}" srcOrd="2" destOrd="0" parTransId="{DCDB9C23-6848-4011-A7A5-06DD8AA328F8}" sibTransId="{74BE880F-1E1F-4D0A-81B4-AF2453D26D36}"/>
    <dgm:cxn modelId="{DF357D84-2041-4B0C-8C7C-A0C1E5CFFEF1}" srcId="{63FCBEC0-0CA9-40D5-AF86-3BBEE737D1C0}" destId="{5D2C33A2-D2F2-4CFF-94D5-8FE3C8377AC6}" srcOrd="1" destOrd="0" parTransId="{CC332FEB-B6D5-4741-8014-BDED904020A6}" sibTransId="{ACCC97B1-A6BA-463F-9C43-36F9B778A658}"/>
    <dgm:cxn modelId="{3FBF96FB-CAC1-4E4D-92DF-E51ECBB52E99}" type="presOf" srcId="{5D2C33A2-D2F2-4CFF-94D5-8FE3C8377AC6}" destId="{2E75A9A7-2522-4234-BA2B-D1384E72D73A}" srcOrd="0" destOrd="0" presId="urn:microsoft.com/office/officeart/2018/2/layout/IconVerticalSolidList"/>
    <dgm:cxn modelId="{737FAA03-2E47-4BD4-AFA6-DBFC0E3D7CFF}" type="presParOf" srcId="{321A241C-D29B-4386-A517-C98AFCAE656D}" destId="{D48DD6D5-2486-4701-9D7E-179818C00104}" srcOrd="0" destOrd="0" presId="urn:microsoft.com/office/officeart/2018/2/layout/IconVerticalSolidList"/>
    <dgm:cxn modelId="{F3DE2F58-AB9C-4867-B92C-751B28ABB65E}" type="presParOf" srcId="{D48DD6D5-2486-4701-9D7E-179818C00104}" destId="{204DCA97-17E2-44E3-B486-27B73BF1B833}" srcOrd="0" destOrd="0" presId="urn:microsoft.com/office/officeart/2018/2/layout/IconVerticalSolidList"/>
    <dgm:cxn modelId="{EABBA47A-52EE-4AF1-9352-D6CBBB39BF1D}" type="presParOf" srcId="{D48DD6D5-2486-4701-9D7E-179818C00104}" destId="{5740B953-10CF-4995-AC6E-E9C5F1EE4865}" srcOrd="1" destOrd="0" presId="urn:microsoft.com/office/officeart/2018/2/layout/IconVerticalSolidList"/>
    <dgm:cxn modelId="{1BC360BC-03D1-4918-BF60-0FAC423DAA9F}" type="presParOf" srcId="{D48DD6D5-2486-4701-9D7E-179818C00104}" destId="{944D7354-14A7-4A8C-87F8-A9201DF002B2}" srcOrd="2" destOrd="0" presId="urn:microsoft.com/office/officeart/2018/2/layout/IconVerticalSolidList"/>
    <dgm:cxn modelId="{32DA8BDD-BBB0-41A5-81C0-BBE40D591B92}" type="presParOf" srcId="{D48DD6D5-2486-4701-9D7E-179818C00104}" destId="{B64C26B1-1C13-4C4D-BEB1-71E7102B982C}" srcOrd="3" destOrd="0" presId="urn:microsoft.com/office/officeart/2018/2/layout/IconVerticalSolidList"/>
    <dgm:cxn modelId="{5FD96140-26FC-46C3-B020-0EB793052F40}" type="presParOf" srcId="{321A241C-D29B-4386-A517-C98AFCAE656D}" destId="{0FFA1611-A4E2-46C7-A266-175A4EB8D6A4}" srcOrd="1" destOrd="0" presId="urn:microsoft.com/office/officeart/2018/2/layout/IconVerticalSolidList"/>
    <dgm:cxn modelId="{AC8ACD2F-BF4D-4850-BAB9-52AB8C93AA6C}" type="presParOf" srcId="{321A241C-D29B-4386-A517-C98AFCAE656D}" destId="{3102E680-4025-4E52-AB1D-BBDB0C5AAC63}" srcOrd="2" destOrd="0" presId="urn:microsoft.com/office/officeart/2018/2/layout/IconVerticalSolidList"/>
    <dgm:cxn modelId="{35F93E38-0B6F-49C1-B5FC-0B5CB51EF893}" type="presParOf" srcId="{3102E680-4025-4E52-AB1D-BBDB0C5AAC63}" destId="{61C83BFF-791D-4484-B755-F8F6981A183D}" srcOrd="0" destOrd="0" presId="urn:microsoft.com/office/officeart/2018/2/layout/IconVerticalSolidList"/>
    <dgm:cxn modelId="{3555DE8B-B059-4D17-87DF-0F8DF1D95230}" type="presParOf" srcId="{3102E680-4025-4E52-AB1D-BBDB0C5AAC63}" destId="{6F7EA381-2C98-48EE-B9B3-3D35FD2DEC23}" srcOrd="1" destOrd="0" presId="urn:microsoft.com/office/officeart/2018/2/layout/IconVerticalSolidList"/>
    <dgm:cxn modelId="{AC8CB1F2-3D57-4A59-BCC2-E6F61E0C8EB6}" type="presParOf" srcId="{3102E680-4025-4E52-AB1D-BBDB0C5AAC63}" destId="{82E36DBF-BAA3-4968-92EB-856A11021232}" srcOrd="2" destOrd="0" presId="urn:microsoft.com/office/officeart/2018/2/layout/IconVerticalSolidList"/>
    <dgm:cxn modelId="{2A00C6B7-3AB2-421E-995D-E20AE2F6BBAD}" type="presParOf" srcId="{3102E680-4025-4E52-AB1D-BBDB0C5AAC63}" destId="{2E75A9A7-2522-4234-BA2B-D1384E72D73A}" srcOrd="3" destOrd="0" presId="urn:microsoft.com/office/officeart/2018/2/layout/IconVerticalSolidList"/>
    <dgm:cxn modelId="{E18E8DC6-82AD-48BA-9F41-C673ECBAAAE7}" type="presParOf" srcId="{321A241C-D29B-4386-A517-C98AFCAE656D}" destId="{2CC7B096-A61B-4172-90D3-80368351B320}" srcOrd="3" destOrd="0" presId="urn:microsoft.com/office/officeart/2018/2/layout/IconVerticalSolidList"/>
    <dgm:cxn modelId="{68CC94E0-C06D-4F34-B09D-5A230E66C602}" type="presParOf" srcId="{321A241C-D29B-4386-A517-C98AFCAE656D}" destId="{7C53A178-D87E-4691-AC2C-F2D58710A4C7}" srcOrd="4" destOrd="0" presId="urn:microsoft.com/office/officeart/2018/2/layout/IconVerticalSolidList"/>
    <dgm:cxn modelId="{28852B6F-FBF7-496A-92B5-51C11842E90E}" type="presParOf" srcId="{7C53A178-D87E-4691-AC2C-F2D58710A4C7}" destId="{DE2CB26F-30D0-4A4C-A432-3128CBD20EC0}" srcOrd="0" destOrd="0" presId="urn:microsoft.com/office/officeart/2018/2/layout/IconVerticalSolidList"/>
    <dgm:cxn modelId="{B766ED05-9D05-46F3-845A-51A428A0B243}" type="presParOf" srcId="{7C53A178-D87E-4691-AC2C-F2D58710A4C7}" destId="{6451523A-F687-4EBE-9459-38E062A6CB36}" srcOrd="1" destOrd="0" presId="urn:microsoft.com/office/officeart/2018/2/layout/IconVerticalSolidList"/>
    <dgm:cxn modelId="{C2E1F792-7A59-453F-81C0-241722750293}" type="presParOf" srcId="{7C53A178-D87E-4691-AC2C-F2D58710A4C7}" destId="{4B0AE9B2-7FC3-477F-AFB7-26C750478629}" srcOrd="2" destOrd="0" presId="urn:microsoft.com/office/officeart/2018/2/layout/IconVerticalSolidList"/>
    <dgm:cxn modelId="{342EB493-228B-44F8-843A-8F4D81D53700}" type="presParOf" srcId="{7C53A178-D87E-4691-AC2C-F2D58710A4C7}" destId="{7FF1EAF6-46B4-4B2C-AEDC-1E9A9A48C95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6E4DE4-8B7C-4A4B-8049-B076530D07C8}" type="doc">
      <dgm:prSet loTypeId="urn:microsoft.com/office/officeart/2016/7/layout/VerticalSolidAction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90B992F-F490-4145-972C-039D205A73A5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endParaRPr lang="en-US" sz="2400" dirty="0"/>
        </a:p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dirty="0"/>
            <a:t>Generalization</a:t>
          </a:r>
        </a:p>
        <a:p>
          <a:endParaRPr lang="en-US" sz="2400" dirty="0"/>
        </a:p>
      </dgm:t>
    </dgm:pt>
    <dgm:pt modelId="{9D234DF4-AE7F-42BD-9044-8A0D0AC27110}" type="parTrans" cxnId="{17AA1822-9E7D-4CEB-B0E7-6861FD0D8A32}">
      <dgm:prSet/>
      <dgm:spPr/>
      <dgm:t>
        <a:bodyPr/>
        <a:lstStyle/>
        <a:p>
          <a:endParaRPr lang="en-US"/>
        </a:p>
      </dgm:t>
    </dgm:pt>
    <dgm:pt modelId="{327788E8-D105-4202-AB10-EC7B2453E0DF}" type="sibTrans" cxnId="{17AA1822-9E7D-4CEB-B0E7-6861FD0D8A32}">
      <dgm:prSet/>
      <dgm:spPr/>
      <dgm:t>
        <a:bodyPr/>
        <a:lstStyle/>
        <a:p>
          <a:endParaRPr lang="en-US"/>
        </a:p>
      </dgm:t>
    </dgm:pt>
    <dgm:pt modelId="{8C175A6A-4D93-4111-B3EA-1EA912E50F20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dirty="0"/>
            <a:t>- Support more relations(aggregation, composite)</a:t>
          </a:r>
        </a:p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dirty="0"/>
            <a:t>- Ability to have multiple parents </a:t>
          </a:r>
        </a:p>
        <a:p>
          <a:endParaRPr lang="en-US" sz="1400" dirty="0"/>
        </a:p>
      </dgm:t>
    </dgm:pt>
    <dgm:pt modelId="{B4D0735A-3C22-4A40-9404-27F5697BA69C}" type="parTrans" cxnId="{E82FFC28-CDE2-4935-8E5D-7195FDB13A02}">
      <dgm:prSet/>
      <dgm:spPr/>
      <dgm:t>
        <a:bodyPr/>
        <a:lstStyle/>
        <a:p>
          <a:endParaRPr lang="en-US"/>
        </a:p>
      </dgm:t>
    </dgm:pt>
    <dgm:pt modelId="{91E6E020-0BBE-49EC-AD50-76F710F140FE}" type="sibTrans" cxnId="{E82FFC28-CDE2-4935-8E5D-7195FDB13A02}">
      <dgm:prSet/>
      <dgm:spPr/>
      <dgm:t>
        <a:bodyPr/>
        <a:lstStyle/>
        <a:p>
          <a:endParaRPr lang="en-US"/>
        </a:p>
      </dgm:t>
    </dgm:pt>
    <dgm:pt modelId="{A97CAC09-FC5A-4730-8724-AC411FDA567D}">
      <dgm:prSet custT="1"/>
      <dgm:spPr/>
      <dgm:t>
        <a:bodyPr/>
        <a:lstStyle/>
        <a:p>
          <a:pPr marL="0" marR="0" lvl="0" indent="0" algn="ctr" defTabSz="914400" rtl="0" eaLnBrk="1" fontAlgn="auto" latinLnBrk="0" hangingPunct="1">
            <a:lnSpc>
              <a:spcPct val="3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dirty="0"/>
            <a:t>OCR</a:t>
          </a:r>
        </a:p>
        <a:p>
          <a:pPr marL="0"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dirty="0"/>
        </a:p>
      </dgm:t>
    </dgm:pt>
    <dgm:pt modelId="{F1ABDB7F-D2F6-4880-8D5D-71D3D765498C}" type="parTrans" cxnId="{A04FC8D4-516B-41EB-8481-73C9F0E6F249}">
      <dgm:prSet/>
      <dgm:spPr/>
      <dgm:t>
        <a:bodyPr/>
        <a:lstStyle/>
        <a:p>
          <a:endParaRPr lang="en-US"/>
        </a:p>
      </dgm:t>
    </dgm:pt>
    <dgm:pt modelId="{392886DB-ED30-4457-B0C2-21D3C02426A4}" type="sibTrans" cxnId="{A04FC8D4-516B-41EB-8481-73C9F0E6F249}">
      <dgm:prSet/>
      <dgm:spPr/>
      <dgm:t>
        <a:bodyPr/>
        <a:lstStyle/>
        <a:p>
          <a:endParaRPr lang="en-US"/>
        </a:p>
      </dgm:t>
    </dgm:pt>
    <dgm:pt modelId="{711336BC-E665-4EB0-89F8-4E6DAB2EA6C8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dirty="0"/>
            <a:t>Work on accuracy and efficiency of character detection </a:t>
          </a:r>
        </a:p>
        <a:p>
          <a:endParaRPr lang="en-US" sz="1400" dirty="0"/>
        </a:p>
      </dgm:t>
    </dgm:pt>
    <dgm:pt modelId="{F237CA5F-E3FF-49B8-A11D-867ED8EE3C88}" type="parTrans" cxnId="{69C9DC57-2E97-4E86-9B7C-4E316E7FF69E}">
      <dgm:prSet/>
      <dgm:spPr/>
      <dgm:t>
        <a:bodyPr/>
        <a:lstStyle/>
        <a:p>
          <a:endParaRPr lang="en-US"/>
        </a:p>
      </dgm:t>
    </dgm:pt>
    <dgm:pt modelId="{79A8CEC1-4E12-49D1-BB0A-87AB7907C685}" type="sibTrans" cxnId="{69C9DC57-2E97-4E86-9B7C-4E316E7FF69E}">
      <dgm:prSet/>
      <dgm:spPr/>
      <dgm:t>
        <a:bodyPr/>
        <a:lstStyle/>
        <a:p>
          <a:endParaRPr lang="en-US"/>
        </a:p>
      </dgm:t>
    </dgm:pt>
    <dgm:pt modelId="{01FA3653-D2DD-4D00-8420-30A5E053B28B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dirty="0"/>
            <a:t>Languages</a:t>
          </a:r>
        </a:p>
      </dgm:t>
    </dgm:pt>
    <dgm:pt modelId="{52F15BB7-BE31-43AA-B185-FFF46AE3E69F}" type="parTrans" cxnId="{1F8BC8B4-4806-44B5-A266-C71575C401F9}">
      <dgm:prSet/>
      <dgm:spPr/>
      <dgm:t>
        <a:bodyPr/>
        <a:lstStyle/>
        <a:p>
          <a:endParaRPr lang="en-US"/>
        </a:p>
      </dgm:t>
    </dgm:pt>
    <dgm:pt modelId="{A9499A52-E9EA-4BDD-900C-BF44889A64FC}" type="sibTrans" cxnId="{1F8BC8B4-4806-44B5-A266-C71575C401F9}">
      <dgm:prSet/>
      <dgm:spPr/>
      <dgm:t>
        <a:bodyPr/>
        <a:lstStyle/>
        <a:p>
          <a:endParaRPr lang="en-US"/>
        </a:p>
      </dgm:t>
    </dgm:pt>
    <dgm:pt modelId="{EED5647C-0EF9-4BA8-9185-15FFCD52B715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  <a:defRPr/>
          </a:pPr>
          <a:r>
            <a:rPr lang="en-US" sz="2000" dirty="0"/>
            <a:t>Support different languages for code generation (java , </a:t>
          </a:r>
          <a:r>
            <a:rPr lang="en-US" sz="2000" dirty="0" err="1"/>
            <a:t>c#</a:t>
          </a:r>
          <a:r>
            <a:rPr lang="en-US" sz="2000" dirty="0"/>
            <a:t>)</a:t>
          </a:r>
        </a:p>
        <a:p>
          <a:pPr marL="0" lvl="0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dirty="0"/>
        </a:p>
      </dgm:t>
    </dgm:pt>
    <dgm:pt modelId="{875996EA-56EB-410E-BFA1-55309FF25343}" type="parTrans" cxnId="{6D402CB7-6864-46AB-9FEA-5F62D8EFD10E}">
      <dgm:prSet/>
      <dgm:spPr/>
      <dgm:t>
        <a:bodyPr/>
        <a:lstStyle/>
        <a:p>
          <a:endParaRPr lang="en-US"/>
        </a:p>
      </dgm:t>
    </dgm:pt>
    <dgm:pt modelId="{BA0EAC82-AAEF-42E8-B844-95A55777002B}" type="sibTrans" cxnId="{6D402CB7-6864-46AB-9FEA-5F62D8EFD10E}">
      <dgm:prSet/>
      <dgm:spPr/>
      <dgm:t>
        <a:bodyPr/>
        <a:lstStyle/>
        <a:p>
          <a:endParaRPr lang="en-US"/>
        </a:p>
      </dgm:t>
    </dgm:pt>
    <dgm:pt modelId="{C44B529A-D676-44CE-A66D-F8FE339BF817}">
      <dgm:prSet custT="1"/>
      <dgm:spPr/>
      <dgm:t>
        <a:bodyPr/>
        <a:lstStyle/>
        <a:p>
          <a:r>
            <a:rPr lang="en-US" sz="2400" dirty="0"/>
            <a:t>UI</a:t>
          </a:r>
        </a:p>
      </dgm:t>
    </dgm:pt>
    <dgm:pt modelId="{503F6CE2-919B-41EB-9D78-67DD418F2F81}" type="parTrans" cxnId="{D3515639-24C9-41F8-8786-18F49835D45C}">
      <dgm:prSet/>
      <dgm:spPr/>
      <dgm:t>
        <a:bodyPr/>
        <a:lstStyle/>
        <a:p>
          <a:endParaRPr lang="en-US"/>
        </a:p>
      </dgm:t>
    </dgm:pt>
    <dgm:pt modelId="{625CD71A-B88B-4BC9-944A-107F969E9749}" type="sibTrans" cxnId="{D3515639-24C9-41F8-8786-18F49835D45C}">
      <dgm:prSet/>
      <dgm:spPr/>
      <dgm:t>
        <a:bodyPr/>
        <a:lstStyle/>
        <a:p>
          <a:endParaRPr lang="en-US"/>
        </a:p>
      </dgm:t>
    </dgm:pt>
    <dgm:pt modelId="{F5391F07-B465-4FFD-843B-05B0A8938FB0}">
      <dgm:prSet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dirty="0"/>
            <a:t>Improve User interface </a:t>
          </a:r>
        </a:p>
      </dgm:t>
    </dgm:pt>
    <dgm:pt modelId="{23C0B8F3-9DC2-4B06-8911-433B733BE949}" type="parTrans" cxnId="{DE5D4284-73D8-4B05-BC5F-49CF0C0979FC}">
      <dgm:prSet/>
      <dgm:spPr/>
      <dgm:t>
        <a:bodyPr/>
        <a:lstStyle/>
        <a:p>
          <a:endParaRPr lang="en-US"/>
        </a:p>
      </dgm:t>
    </dgm:pt>
    <dgm:pt modelId="{64425F30-3C51-4153-9C51-B140AF8980C3}" type="sibTrans" cxnId="{DE5D4284-73D8-4B05-BC5F-49CF0C0979FC}">
      <dgm:prSet/>
      <dgm:spPr/>
      <dgm:t>
        <a:bodyPr/>
        <a:lstStyle/>
        <a:p>
          <a:endParaRPr lang="en-US"/>
        </a:p>
      </dgm:t>
    </dgm:pt>
    <dgm:pt modelId="{4A071974-5A3F-4FA9-B0B6-B6E9A1C2FA8A}" type="pres">
      <dgm:prSet presAssocID="{1C6E4DE4-8B7C-4A4B-8049-B076530D07C8}" presName="Name0" presStyleCnt="0">
        <dgm:presLayoutVars>
          <dgm:dir/>
          <dgm:animLvl val="lvl"/>
          <dgm:resizeHandles val="exact"/>
        </dgm:presLayoutVars>
      </dgm:prSet>
      <dgm:spPr/>
    </dgm:pt>
    <dgm:pt modelId="{83C399E8-2BD2-4045-9C0C-7D4B61EFBCC5}" type="pres">
      <dgm:prSet presAssocID="{A90B992F-F490-4145-972C-039D205A73A5}" presName="linNode" presStyleCnt="0"/>
      <dgm:spPr/>
    </dgm:pt>
    <dgm:pt modelId="{2C66239E-1D51-428B-9B65-33B613C85782}" type="pres">
      <dgm:prSet presAssocID="{A90B992F-F490-4145-972C-039D205A73A5}" presName="parentText" presStyleLbl="alignNode1" presStyleIdx="0" presStyleCnt="4">
        <dgm:presLayoutVars>
          <dgm:chMax val="1"/>
          <dgm:bulletEnabled/>
        </dgm:presLayoutVars>
      </dgm:prSet>
      <dgm:spPr/>
    </dgm:pt>
    <dgm:pt modelId="{F7345AB3-33E0-4A86-964E-3A1C575924AA}" type="pres">
      <dgm:prSet presAssocID="{A90B992F-F490-4145-972C-039D205A73A5}" presName="descendantText" presStyleLbl="alignAccFollowNode1" presStyleIdx="0" presStyleCnt="4">
        <dgm:presLayoutVars>
          <dgm:bulletEnabled/>
        </dgm:presLayoutVars>
      </dgm:prSet>
      <dgm:spPr/>
    </dgm:pt>
    <dgm:pt modelId="{87DA2260-C117-4665-BB7B-24FCFD5AB560}" type="pres">
      <dgm:prSet presAssocID="{327788E8-D105-4202-AB10-EC7B2453E0DF}" presName="sp" presStyleCnt="0"/>
      <dgm:spPr/>
    </dgm:pt>
    <dgm:pt modelId="{80C8E09B-62F6-4CF1-98BA-71DDCD4FB92F}" type="pres">
      <dgm:prSet presAssocID="{A97CAC09-FC5A-4730-8724-AC411FDA567D}" presName="linNode" presStyleCnt="0"/>
      <dgm:spPr/>
    </dgm:pt>
    <dgm:pt modelId="{5EEB1ED0-B5EF-454E-844A-3D06FB08DD34}" type="pres">
      <dgm:prSet presAssocID="{A97CAC09-FC5A-4730-8724-AC411FDA567D}" presName="parentText" presStyleLbl="alignNode1" presStyleIdx="1" presStyleCnt="4">
        <dgm:presLayoutVars>
          <dgm:chMax val="1"/>
          <dgm:bulletEnabled/>
        </dgm:presLayoutVars>
      </dgm:prSet>
      <dgm:spPr/>
    </dgm:pt>
    <dgm:pt modelId="{5E69C980-7CB0-47A3-A3B3-B8F6492E20EF}" type="pres">
      <dgm:prSet presAssocID="{A97CAC09-FC5A-4730-8724-AC411FDA567D}" presName="descendantText" presStyleLbl="alignAccFollowNode1" presStyleIdx="1" presStyleCnt="4">
        <dgm:presLayoutVars>
          <dgm:bulletEnabled/>
        </dgm:presLayoutVars>
      </dgm:prSet>
      <dgm:spPr/>
    </dgm:pt>
    <dgm:pt modelId="{00693E0C-C62C-4DEB-A238-BA4EEE6CCA5F}" type="pres">
      <dgm:prSet presAssocID="{392886DB-ED30-4457-B0C2-21D3C02426A4}" presName="sp" presStyleCnt="0"/>
      <dgm:spPr/>
    </dgm:pt>
    <dgm:pt modelId="{58EDF1BB-A9B5-4B0F-A151-202D75CAA08D}" type="pres">
      <dgm:prSet presAssocID="{01FA3653-D2DD-4D00-8420-30A5E053B28B}" presName="linNode" presStyleCnt="0"/>
      <dgm:spPr/>
    </dgm:pt>
    <dgm:pt modelId="{F91E75D1-7055-4F2F-A7AA-0A091A9708CF}" type="pres">
      <dgm:prSet presAssocID="{01FA3653-D2DD-4D00-8420-30A5E053B28B}" presName="parentText" presStyleLbl="alignNode1" presStyleIdx="2" presStyleCnt="4" custLinFactNeighborX="4">
        <dgm:presLayoutVars>
          <dgm:chMax val="1"/>
          <dgm:bulletEnabled/>
        </dgm:presLayoutVars>
      </dgm:prSet>
      <dgm:spPr/>
    </dgm:pt>
    <dgm:pt modelId="{FAAF875D-0A6E-4C26-90B7-B00100E1CAC2}" type="pres">
      <dgm:prSet presAssocID="{01FA3653-D2DD-4D00-8420-30A5E053B28B}" presName="descendantText" presStyleLbl="alignAccFollowNode1" presStyleIdx="2" presStyleCnt="4">
        <dgm:presLayoutVars>
          <dgm:bulletEnabled/>
        </dgm:presLayoutVars>
      </dgm:prSet>
      <dgm:spPr/>
    </dgm:pt>
    <dgm:pt modelId="{14DC5D17-DDFE-4553-828E-CC093D45A6CB}" type="pres">
      <dgm:prSet presAssocID="{A9499A52-E9EA-4BDD-900C-BF44889A64FC}" presName="sp" presStyleCnt="0"/>
      <dgm:spPr/>
    </dgm:pt>
    <dgm:pt modelId="{A745BF79-8997-4606-90F1-A6D8DA256A98}" type="pres">
      <dgm:prSet presAssocID="{C44B529A-D676-44CE-A66D-F8FE339BF817}" presName="linNode" presStyleCnt="0"/>
      <dgm:spPr/>
    </dgm:pt>
    <dgm:pt modelId="{D9A74865-9287-499B-998B-A80A2C8D1773}" type="pres">
      <dgm:prSet presAssocID="{C44B529A-D676-44CE-A66D-F8FE339BF817}" presName="parentText" presStyleLbl="alignNode1" presStyleIdx="3" presStyleCnt="4">
        <dgm:presLayoutVars>
          <dgm:chMax val="1"/>
          <dgm:bulletEnabled/>
        </dgm:presLayoutVars>
      </dgm:prSet>
      <dgm:spPr/>
    </dgm:pt>
    <dgm:pt modelId="{26E21AA4-7D8F-45BE-8F3E-14B3415ED16E}" type="pres">
      <dgm:prSet presAssocID="{C44B529A-D676-44CE-A66D-F8FE339BF817}" presName="descendantText" presStyleLbl="alignAccFollowNode1" presStyleIdx="3" presStyleCnt="4">
        <dgm:presLayoutVars>
          <dgm:bulletEnabled/>
        </dgm:presLayoutVars>
      </dgm:prSet>
      <dgm:spPr/>
    </dgm:pt>
  </dgm:ptLst>
  <dgm:cxnLst>
    <dgm:cxn modelId="{17101F15-B7F4-4710-B9DA-D753583614B9}" type="presOf" srcId="{711336BC-E665-4EB0-89F8-4E6DAB2EA6C8}" destId="{5E69C980-7CB0-47A3-A3B3-B8F6492E20EF}" srcOrd="0" destOrd="0" presId="urn:microsoft.com/office/officeart/2016/7/layout/VerticalSolidActionList"/>
    <dgm:cxn modelId="{17AA1822-9E7D-4CEB-B0E7-6861FD0D8A32}" srcId="{1C6E4DE4-8B7C-4A4B-8049-B076530D07C8}" destId="{A90B992F-F490-4145-972C-039D205A73A5}" srcOrd="0" destOrd="0" parTransId="{9D234DF4-AE7F-42BD-9044-8A0D0AC27110}" sibTransId="{327788E8-D105-4202-AB10-EC7B2453E0DF}"/>
    <dgm:cxn modelId="{E82FFC28-CDE2-4935-8E5D-7195FDB13A02}" srcId="{A90B992F-F490-4145-972C-039D205A73A5}" destId="{8C175A6A-4D93-4111-B3EA-1EA912E50F20}" srcOrd="0" destOrd="0" parTransId="{B4D0735A-3C22-4A40-9404-27F5697BA69C}" sibTransId="{91E6E020-0BBE-49EC-AD50-76F710F140FE}"/>
    <dgm:cxn modelId="{AAEDEE38-928C-48B4-BF25-EF0D32728163}" type="presOf" srcId="{1C6E4DE4-8B7C-4A4B-8049-B076530D07C8}" destId="{4A071974-5A3F-4FA9-B0B6-B6E9A1C2FA8A}" srcOrd="0" destOrd="0" presId="urn:microsoft.com/office/officeart/2016/7/layout/VerticalSolidActionList"/>
    <dgm:cxn modelId="{D3515639-24C9-41F8-8786-18F49835D45C}" srcId="{1C6E4DE4-8B7C-4A4B-8049-B076530D07C8}" destId="{C44B529A-D676-44CE-A66D-F8FE339BF817}" srcOrd="3" destOrd="0" parTransId="{503F6CE2-919B-41EB-9D78-67DD418F2F81}" sibTransId="{625CD71A-B88B-4BC9-944A-107F969E9749}"/>
    <dgm:cxn modelId="{D8B32970-9A8C-40F7-913D-5695533322DF}" type="presOf" srcId="{EED5647C-0EF9-4BA8-9185-15FFCD52B715}" destId="{FAAF875D-0A6E-4C26-90B7-B00100E1CAC2}" srcOrd="0" destOrd="0" presId="urn:microsoft.com/office/officeart/2016/7/layout/VerticalSolidActionList"/>
    <dgm:cxn modelId="{69C9DC57-2E97-4E86-9B7C-4E316E7FF69E}" srcId="{A97CAC09-FC5A-4730-8724-AC411FDA567D}" destId="{711336BC-E665-4EB0-89F8-4E6DAB2EA6C8}" srcOrd="0" destOrd="0" parTransId="{F237CA5F-E3FF-49B8-A11D-867ED8EE3C88}" sibTransId="{79A8CEC1-4E12-49D1-BB0A-87AB7907C685}"/>
    <dgm:cxn modelId="{DE5D4284-73D8-4B05-BC5F-49CF0C0979FC}" srcId="{C44B529A-D676-44CE-A66D-F8FE339BF817}" destId="{F5391F07-B465-4FFD-843B-05B0A8938FB0}" srcOrd="0" destOrd="0" parTransId="{23C0B8F3-9DC2-4B06-8911-433B733BE949}" sibTransId="{64425F30-3C51-4153-9C51-B140AF8980C3}"/>
    <dgm:cxn modelId="{584D4B91-A71A-4C1C-98E6-0D1290E80D34}" type="presOf" srcId="{8C175A6A-4D93-4111-B3EA-1EA912E50F20}" destId="{F7345AB3-33E0-4A86-964E-3A1C575924AA}" srcOrd="0" destOrd="0" presId="urn:microsoft.com/office/officeart/2016/7/layout/VerticalSolidActionList"/>
    <dgm:cxn modelId="{0B78D193-32BC-409A-B2EC-5615E0470DB9}" type="presOf" srcId="{01FA3653-D2DD-4D00-8420-30A5E053B28B}" destId="{F91E75D1-7055-4F2F-A7AA-0A091A9708CF}" srcOrd="0" destOrd="0" presId="urn:microsoft.com/office/officeart/2016/7/layout/VerticalSolidActionList"/>
    <dgm:cxn modelId="{D1061CA5-D5F3-4064-BD6F-2492D8FDD8E8}" type="presOf" srcId="{A90B992F-F490-4145-972C-039D205A73A5}" destId="{2C66239E-1D51-428B-9B65-33B613C85782}" srcOrd="0" destOrd="0" presId="urn:microsoft.com/office/officeart/2016/7/layout/VerticalSolidActionList"/>
    <dgm:cxn modelId="{347BCAAE-3825-4535-AD61-AA1D7BAE8E9C}" type="presOf" srcId="{C44B529A-D676-44CE-A66D-F8FE339BF817}" destId="{D9A74865-9287-499B-998B-A80A2C8D1773}" srcOrd="0" destOrd="0" presId="urn:microsoft.com/office/officeart/2016/7/layout/VerticalSolidActionList"/>
    <dgm:cxn modelId="{1F8BC8B4-4806-44B5-A266-C71575C401F9}" srcId="{1C6E4DE4-8B7C-4A4B-8049-B076530D07C8}" destId="{01FA3653-D2DD-4D00-8420-30A5E053B28B}" srcOrd="2" destOrd="0" parTransId="{52F15BB7-BE31-43AA-B185-FFF46AE3E69F}" sibTransId="{A9499A52-E9EA-4BDD-900C-BF44889A64FC}"/>
    <dgm:cxn modelId="{6D402CB7-6864-46AB-9FEA-5F62D8EFD10E}" srcId="{01FA3653-D2DD-4D00-8420-30A5E053B28B}" destId="{EED5647C-0EF9-4BA8-9185-15FFCD52B715}" srcOrd="0" destOrd="0" parTransId="{875996EA-56EB-410E-BFA1-55309FF25343}" sibTransId="{BA0EAC82-AAEF-42E8-B844-95A55777002B}"/>
    <dgm:cxn modelId="{A04FC8D4-516B-41EB-8481-73C9F0E6F249}" srcId="{1C6E4DE4-8B7C-4A4B-8049-B076530D07C8}" destId="{A97CAC09-FC5A-4730-8724-AC411FDA567D}" srcOrd="1" destOrd="0" parTransId="{F1ABDB7F-D2F6-4880-8D5D-71D3D765498C}" sibTransId="{392886DB-ED30-4457-B0C2-21D3C02426A4}"/>
    <dgm:cxn modelId="{DCD76CDC-8605-474D-A184-12CD7D8E2430}" type="presOf" srcId="{A97CAC09-FC5A-4730-8724-AC411FDA567D}" destId="{5EEB1ED0-B5EF-454E-844A-3D06FB08DD34}" srcOrd="0" destOrd="0" presId="urn:microsoft.com/office/officeart/2016/7/layout/VerticalSolidActionList"/>
    <dgm:cxn modelId="{5F1C78E2-7B8D-4B76-AD40-41C8253CD493}" type="presOf" srcId="{F5391F07-B465-4FFD-843B-05B0A8938FB0}" destId="{26E21AA4-7D8F-45BE-8F3E-14B3415ED16E}" srcOrd="0" destOrd="0" presId="urn:microsoft.com/office/officeart/2016/7/layout/VerticalSolidActionList"/>
    <dgm:cxn modelId="{F88E9183-B5A4-489E-BA05-51C166497D65}" type="presParOf" srcId="{4A071974-5A3F-4FA9-B0B6-B6E9A1C2FA8A}" destId="{83C399E8-2BD2-4045-9C0C-7D4B61EFBCC5}" srcOrd="0" destOrd="0" presId="urn:microsoft.com/office/officeart/2016/7/layout/VerticalSolidActionList"/>
    <dgm:cxn modelId="{3A71E72D-7557-45D6-89B0-D80038D466D6}" type="presParOf" srcId="{83C399E8-2BD2-4045-9C0C-7D4B61EFBCC5}" destId="{2C66239E-1D51-428B-9B65-33B613C85782}" srcOrd="0" destOrd="0" presId="urn:microsoft.com/office/officeart/2016/7/layout/VerticalSolidActionList"/>
    <dgm:cxn modelId="{90F2160B-5081-4C3E-9267-944E42A061BF}" type="presParOf" srcId="{83C399E8-2BD2-4045-9C0C-7D4B61EFBCC5}" destId="{F7345AB3-33E0-4A86-964E-3A1C575924AA}" srcOrd="1" destOrd="0" presId="urn:microsoft.com/office/officeart/2016/7/layout/VerticalSolidActionList"/>
    <dgm:cxn modelId="{F7262CE1-85B8-492A-8EF9-3F93CFC48D2C}" type="presParOf" srcId="{4A071974-5A3F-4FA9-B0B6-B6E9A1C2FA8A}" destId="{87DA2260-C117-4665-BB7B-24FCFD5AB560}" srcOrd="1" destOrd="0" presId="urn:microsoft.com/office/officeart/2016/7/layout/VerticalSolidActionList"/>
    <dgm:cxn modelId="{65D5186A-3B92-41F2-97E3-EA838D6C961C}" type="presParOf" srcId="{4A071974-5A3F-4FA9-B0B6-B6E9A1C2FA8A}" destId="{80C8E09B-62F6-4CF1-98BA-71DDCD4FB92F}" srcOrd="2" destOrd="0" presId="urn:microsoft.com/office/officeart/2016/7/layout/VerticalSolidActionList"/>
    <dgm:cxn modelId="{C15A142A-1338-4FBC-B6AE-2F6F41C39723}" type="presParOf" srcId="{80C8E09B-62F6-4CF1-98BA-71DDCD4FB92F}" destId="{5EEB1ED0-B5EF-454E-844A-3D06FB08DD34}" srcOrd="0" destOrd="0" presId="urn:microsoft.com/office/officeart/2016/7/layout/VerticalSolidActionList"/>
    <dgm:cxn modelId="{1A3A72A8-4DBE-4A13-A122-6612839E5E7C}" type="presParOf" srcId="{80C8E09B-62F6-4CF1-98BA-71DDCD4FB92F}" destId="{5E69C980-7CB0-47A3-A3B3-B8F6492E20EF}" srcOrd="1" destOrd="0" presId="urn:microsoft.com/office/officeart/2016/7/layout/VerticalSolidActionList"/>
    <dgm:cxn modelId="{8A11E6A6-0A46-4654-A883-F12FAA664338}" type="presParOf" srcId="{4A071974-5A3F-4FA9-B0B6-B6E9A1C2FA8A}" destId="{00693E0C-C62C-4DEB-A238-BA4EEE6CCA5F}" srcOrd="3" destOrd="0" presId="urn:microsoft.com/office/officeart/2016/7/layout/VerticalSolidActionList"/>
    <dgm:cxn modelId="{594CE3C5-AA80-4F38-8AFA-6E12307DBB6A}" type="presParOf" srcId="{4A071974-5A3F-4FA9-B0B6-B6E9A1C2FA8A}" destId="{58EDF1BB-A9B5-4B0F-A151-202D75CAA08D}" srcOrd="4" destOrd="0" presId="urn:microsoft.com/office/officeart/2016/7/layout/VerticalSolidActionList"/>
    <dgm:cxn modelId="{418EC2DF-926A-44AC-8517-FB4D583F437D}" type="presParOf" srcId="{58EDF1BB-A9B5-4B0F-A151-202D75CAA08D}" destId="{F91E75D1-7055-4F2F-A7AA-0A091A9708CF}" srcOrd="0" destOrd="0" presId="urn:microsoft.com/office/officeart/2016/7/layout/VerticalSolidActionList"/>
    <dgm:cxn modelId="{3144A62F-6F47-419D-B2F3-62B9146BAF81}" type="presParOf" srcId="{58EDF1BB-A9B5-4B0F-A151-202D75CAA08D}" destId="{FAAF875D-0A6E-4C26-90B7-B00100E1CAC2}" srcOrd="1" destOrd="0" presId="urn:microsoft.com/office/officeart/2016/7/layout/VerticalSolidActionList"/>
    <dgm:cxn modelId="{5C9DDCC4-9CDA-47A6-BC23-3E22B4BC4894}" type="presParOf" srcId="{4A071974-5A3F-4FA9-B0B6-B6E9A1C2FA8A}" destId="{14DC5D17-DDFE-4553-828E-CC093D45A6CB}" srcOrd="5" destOrd="0" presId="urn:microsoft.com/office/officeart/2016/7/layout/VerticalSolidActionList"/>
    <dgm:cxn modelId="{CA142E72-DDF6-4B9E-B015-8A62E991D4B6}" type="presParOf" srcId="{4A071974-5A3F-4FA9-B0B6-B6E9A1C2FA8A}" destId="{A745BF79-8997-4606-90F1-A6D8DA256A98}" srcOrd="6" destOrd="0" presId="urn:microsoft.com/office/officeart/2016/7/layout/VerticalSolidActionList"/>
    <dgm:cxn modelId="{1040A11B-5017-4943-AAC3-6EEC1EA5B0A2}" type="presParOf" srcId="{A745BF79-8997-4606-90F1-A6D8DA256A98}" destId="{D9A74865-9287-499B-998B-A80A2C8D1773}" srcOrd="0" destOrd="0" presId="urn:microsoft.com/office/officeart/2016/7/layout/VerticalSolidActionList"/>
    <dgm:cxn modelId="{7C642607-25F2-4243-B412-19C3A896FBC8}" type="presParOf" srcId="{A745BF79-8997-4606-90F1-A6D8DA256A98}" destId="{26E21AA4-7D8F-45BE-8F3E-14B3415ED16E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4DCA97-17E2-44E3-B486-27B73BF1B833}">
      <dsp:nvSpPr>
        <dsp:cNvPr id="0" name=""/>
        <dsp:cNvSpPr/>
      </dsp:nvSpPr>
      <dsp:spPr>
        <a:xfrm>
          <a:off x="0" y="380061"/>
          <a:ext cx="6797675" cy="85512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40B953-10CF-4995-AC6E-E9C5F1EE4865}">
      <dsp:nvSpPr>
        <dsp:cNvPr id="0" name=""/>
        <dsp:cNvSpPr/>
      </dsp:nvSpPr>
      <dsp:spPr>
        <a:xfrm>
          <a:off x="254664" y="324789"/>
          <a:ext cx="904393" cy="8997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4C26B1-1C13-4C4D-BEB1-71E7102B982C}">
      <dsp:nvSpPr>
        <dsp:cNvPr id="0" name=""/>
        <dsp:cNvSpPr/>
      </dsp:nvSpPr>
      <dsp:spPr>
        <a:xfrm>
          <a:off x="1864015" y="689"/>
          <a:ext cx="4933659" cy="16138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801" tIns="170801" rIns="170801" bIns="170801" numCol="1" spcCol="1270" anchor="ctr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u="sng" kern="1200" dirty="0"/>
            <a:t>Core</a:t>
          </a:r>
        </a:p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Shape Detection &amp; OCR</a:t>
          </a:r>
        </a:p>
      </dsp:txBody>
      <dsp:txXfrm>
        <a:off x="1864015" y="689"/>
        <a:ext cx="4933659" cy="1613866"/>
      </dsp:txXfrm>
    </dsp:sp>
    <dsp:sp modelId="{61C83BFF-791D-4484-B755-F8F6981A183D}">
      <dsp:nvSpPr>
        <dsp:cNvPr id="0" name=""/>
        <dsp:cNvSpPr/>
      </dsp:nvSpPr>
      <dsp:spPr>
        <a:xfrm>
          <a:off x="0" y="1636956"/>
          <a:ext cx="6797675" cy="9079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7EA381-2C98-48EE-B9B3-3D35FD2DEC23}">
      <dsp:nvSpPr>
        <dsp:cNvPr id="0" name=""/>
        <dsp:cNvSpPr/>
      </dsp:nvSpPr>
      <dsp:spPr>
        <a:xfrm rot="10800000" flipV="1">
          <a:off x="147989" y="3070619"/>
          <a:ext cx="1024454" cy="61380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75A9A7-2522-4234-BA2B-D1384E72D73A}">
      <dsp:nvSpPr>
        <dsp:cNvPr id="0" name=""/>
        <dsp:cNvSpPr/>
      </dsp:nvSpPr>
      <dsp:spPr>
        <a:xfrm>
          <a:off x="1864015" y="2018022"/>
          <a:ext cx="4933659" cy="16138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801" tIns="170801" rIns="170801" bIns="17080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1864015" y="2018022"/>
        <a:ext cx="4933659" cy="1613866"/>
      </dsp:txXfrm>
    </dsp:sp>
    <dsp:sp modelId="{DE2CB26F-30D0-4A4C-A432-3128CBD20EC0}">
      <dsp:nvSpPr>
        <dsp:cNvPr id="0" name=""/>
        <dsp:cNvSpPr/>
      </dsp:nvSpPr>
      <dsp:spPr>
        <a:xfrm>
          <a:off x="0" y="4399807"/>
          <a:ext cx="6797675" cy="87986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51523A-F687-4EBE-9459-38E062A6CB36}">
      <dsp:nvSpPr>
        <dsp:cNvPr id="0" name=""/>
        <dsp:cNvSpPr/>
      </dsp:nvSpPr>
      <dsp:spPr>
        <a:xfrm>
          <a:off x="1696618" y="3011248"/>
          <a:ext cx="887626" cy="8876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F1EAF6-46B4-4B2C-AEDC-1E9A9A48C957}">
      <dsp:nvSpPr>
        <dsp:cNvPr id="0" name=""/>
        <dsp:cNvSpPr/>
      </dsp:nvSpPr>
      <dsp:spPr>
        <a:xfrm>
          <a:off x="1864015" y="4035355"/>
          <a:ext cx="4933659" cy="16138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801" tIns="170801" rIns="170801" bIns="170801" numCol="1" spcCol="1270" anchor="ctr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Web Application</a:t>
          </a:r>
        </a:p>
      </dsp:txBody>
      <dsp:txXfrm>
        <a:off x="1864015" y="4035355"/>
        <a:ext cx="4933659" cy="16138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345AB3-33E0-4A86-964E-3A1C575924AA}">
      <dsp:nvSpPr>
        <dsp:cNvPr id="0" name=""/>
        <dsp:cNvSpPr/>
      </dsp:nvSpPr>
      <dsp:spPr>
        <a:xfrm>
          <a:off x="2011680" y="1746"/>
          <a:ext cx="8046720" cy="90492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129" tIns="229851" rIns="156129" bIns="229851" numCol="1" spcCol="1270" anchor="ctr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kern="1200" dirty="0"/>
            <a:t>- Support more relations(aggregation, composite)</a:t>
          </a: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kern="1200" dirty="0"/>
            <a:t>- Ability to have multiple parents </a:t>
          </a:r>
        </a:p>
        <a:p>
          <a:pPr algn="l">
            <a:spcBef>
              <a:spcPct val="0"/>
            </a:spcBef>
            <a:buNone/>
          </a:pPr>
          <a:endParaRPr lang="en-US" sz="1400" kern="1200" dirty="0"/>
        </a:p>
      </dsp:txBody>
      <dsp:txXfrm>
        <a:off x="2011680" y="1746"/>
        <a:ext cx="8046720" cy="904924"/>
      </dsp:txXfrm>
    </dsp:sp>
    <dsp:sp modelId="{2C66239E-1D51-428B-9B65-33B613C85782}">
      <dsp:nvSpPr>
        <dsp:cNvPr id="0" name=""/>
        <dsp:cNvSpPr/>
      </dsp:nvSpPr>
      <dsp:spPr>
        <a:xfrm>
          <a:off x="0" y="1746"/>
          <a:ext cx="2011680" cy="90492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451" tIns="89386" rIns="106451" bIns="89386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endParaRPr lang="en-US" sz="2400" kern="1200" dirty="0"/>
        </a:p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kern="1200" dirty="0"/>
            <a:t>Generalization</a:t>
          </a:r>
        </a:p>
        <a:p>
          <a:pPr algn="ctr">
            <a:spcBef>
              <a:spcPct val="0"/>
            </a:spcBef>
            <a:buNone/>
          </a:pPr>
          <a:endParaRPr lang="en-US" sz="2400" kern="1200" dirty="0"/>
        </a:p>
      </dsp:txBody>
      <dsp:txXfrm>
        <a:off x="0" y="1746"/>
        <a:ext cx="2011680" cy="904924"/>
      </dsp:txXfrm>
    </dsp:sp>
    <dsp:sp modelId="{5E69C980-7CB0-47A3-A3B3-B8F6492E20EF}">
      <dsp:nvSpPr>
        <dsp:cNvPr id="0" name=""/>
        <dsp:cNvSpPr/>
      </dsp:nvSpPr>
      <dsp:spPr>
        <a:xfrm>
          <a:off x="2011680" y="960967"/>
          <a:ext cx="8046720" cy="904924"/>
        </a:xfrm>
        <a:prstGeom prst="rect">
          <a:avLst/>
        </a:prstGeom>
        <a:solidFill>
          <a:schemeClr val="accent2">
            <a:tint val="40000"/>
            <a:alpha val="90000"/>
            <a:hueOff val="658188"/>
            <a:satOff val="-1724"/>
            <a:lumOff val="617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658188"/>
              <a:satOff val="-1724"/>
              <a:lumOff val="6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129" tIns="229851" rIns="156129" bIns="229851" numCol="1" spcCol="1270" anchor="ctr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kern="1200" dirty="0"/>
            <a:t>Work on accuracy and efficiency of character detection </a:t>
          </a:r>
        </a:p>
        <a:p>
          <a:pPr algn="l">
            <a:spcBef>
              <a:spcPct val="0"/>
            </a:spcBef>
            <a:buNone/>
          </a:pPr>
          <a:endParaRPr lang="en-US" sz="1400" kern="1200" dirty="0"/>
        </a:p>
      </dsp:txBody>
      <dsp:txXfrm>
        <a:off x="2011680" y="960967"/>
        <a:ext cx="8046720" cy="904924"/>
      </dsp:txXfrm>
    </dsp:sp>
    <dsp:sp modelId="{5EEB1ED0-B5EF-454E-844A-3D06FB08DD34}">
      <dsp:nvSpPr>
        <dsp:cNvPr id="0" name=""/>
        <dsp:cNvSpPr/>
      </dsp:nvSpPr>
      <dsp:spPr>
        <a:xfrm>
          <a:off x="0" y="960967"/>
          <a:ext cx="2011680" cy="904924"/>
        </a:xfrm>
        <a:prstGeom prst="rect">
          <a:avLst/>
        </a:prstGeom>
        <a:solidFill>
          <a:schemeClr val="accent2">
            <a:hueOff val="635930"/>
            <a:satOff val="-14509"/>
            <a:lumOff val="5360"/>
            <a:alphaOff val="0"/>
          </a:schemeClr>
        </a:solidFill>
        <a:ln w="15875" cap="flat" cmpd="sng" algn="ctr">
          <a:solidFill>
            <a:schemeClr val="accent2">
              <a:hueOff val="635930"/>
              <a:satOff val="-14509"/>
              <a:lumOff val="53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451" tIns="89386" rIns="106451" bIns="89386" numCol="1" spcCol="1270" anchor="ctr" anchorCtr="0">
          <a:noAutofit/>
        </a:bodyPr>
        <a:lstStyle/>
        <a:p>
          <a:pPr marL="0" marR="0" lvl="0" indent="0" algn="ctr" defTabSz="914400" rtl="0" eaLnBrk="1" fontAlgn="auto" latinLnBrk="0" hangingPunct="1">
            <a:lnSpc>
              <a:spcPct val="3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kern="1200" dirty="0"/>
            <a:t>OCR</a:t>
          </a:r>
        </a:p>
        <a:p>
          <a:pPr marL="0"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/>
        </a:p>
      </dsp:txBody>
      <dsp:txXfrm>
        <a:off x="0" y="960967"/>
        <a:ext cx="2011680" cy="904924"/>
      </dsp:txXfrm>
    </dsp:sp>
    <dsp:sp modelId="{FAAF875D-0A6E-4C26-90B7-B00100E1CAC2}">
      <dsp:nvSpPr>
        <dsp:cNvPr id="0" name=""/>
        <dsp:cNvSpPr/>
      </dsp:nvSpPr>
      <dsp:spPr>
        <a:xfrm>
          <a:off x="2011680" y="1920187"/>
          <a:ext cx="8046720" cy="904924"/>
        </a:xfrm>
        <a:prstGeom prst="rect">
          <a:avLst/>
        </a:prstGeom>
        <a:solidFill>
          <a:schemeClr val="accent2">
            <a:tint val="40000"/>
            <a:alpha val="90000"/>
            <a:hueOff val="1316376"/>
            <a:satOff val="-3449"/>
            <a:lumOff val="1235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1316376"/>
              <a:satOff val="-3449"/>
              <a:lumOff val="1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129" tIns="229851" rIns="156129" bIns="229851" numCol="1" spcCol="1270" anchor="ctr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None/>
            <a:tabLst/>
            <a:defRPr/>
          </a:pPr>
          <a:r>
            <a:rPr lang="en-US" sz="2000" kern="1200" dirty="0"/>
            <a:t>Support different languages for code generation (java , </a:t>
          </a:r>
          <a:r>
            <a:rPr lang="en-US" sz="2000" kern="1200" dirty="0" err="1"/>
            <a:t>c#</a:t>
          </a:r>
          <a:r>
            <a:rPr lang="en-US" sz="2000" kern="1200" dirty="0"/>
            <a:t>)</a:t>
          </a:r>
        </a:p>
        <a:p>
          <a:pPr marL="0"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</dsp:txBody>
      <dsp:txXfrm>
        <a:off x="2011680" y="1920187"/>
        <a:ext cx="8046720" cy="904924"/>
      </dsp:txXfrm>
    </dsp:sp>
    <dsp:sp modelId="{F91E75D1-7055-4F2F-A7AA-0A091A9708CF}">
      <dsp:nvSpPr>
        <dsp:cNvPr id="0" name=""/>
        <dsp:cNvSpPr/>
      </dsp:nvSpPr>
      <dsp:spPr>
        <a:xfrm>
          <a:off x="321" y="1920187"/>
          <a:ext cx="2011680" cy="904924"/>
        </a:xfrm>
        <a:prstGeom prst="rect">
          <a:avLst/>
        </a:prstGeom>
        <a:solidFill>
          <a:schemeClr val="accent2">
            <a:hueOff val="1271860"/>
            <a:satOff val="-29019"/>
            <a:lumOff val="10719"/>
            <a:alphaOff val="0"/>
          </a:schemeClr>
        </a:solidFill>
        <a:ln w="15875" cap="flat" cmpd="sng" algn="ctr">
          <a:solidFill>
            <a:schemeClr val="accent2">
              <a:hueOff val="1271860"/>
              <a:satOff val="-29019"/>
              <a:lumOff val="1071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451" tIns="89386" rIns="106451" bIns="89386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kern="1200" dirty="0"/>
            <a:t>Languages</a:t>
          </a:r>
        </a:p>
      </dsp:txBody>
      <dsp:txXfrm>
        <a:off x="321" y="1920187"/>
        <a:ext cx="2011680" cy="904924"/>
      </dsp:txXfrm>
    </dsp:sp>
    <dsp:sp modelId="{26E21AA4-7D8F-45BE-8F3E-14B3415ED16E}">
      <dsp:nvSpPr>
        <dsp:cNvPr id="0" name=""/>
        <dsp:cNvSpPr/>
      </dsp:nvSpPr>
      <dsp:spPr>
        <a:xfrm>
          <a:off x="2011680" y="2879408"/>
          <a:ext cx="8046720" cy="904924"/>
        </a:xfrm>
        <a:prstGeom prst="rect">
          <a:avLst/>
        </a:prstGeom>
        <a:solidFill>
          <a:schemeClr val="accent2">
            <a:tint val="40000"/>
            <a:alpha val="90000"/>
            <a:hueOff val="1974564"/>
            <a:satOff val="-5173"/>
            <a:lumOff val="1852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1974564"/>
              <a:satOff val="-5173"/>
              <a:lumOff val="18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129" tIns="229851" rIns="156129" bIns="229851" numCol="1" spcCol="1270" anchor="ctr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kern="1200" dirty="0"/>
            <a:t>Improve User interface </a:t>
          </a:r>
        </a:p>
      </dsp:txBody>
      <dsp:txXfrm>
        <a:off x="2011680" y="2879408"/>
        <a:ext cx="8046720" cy="904924"/>
      </dsp:txXfrm>
    </dsp:sp>
    <dsp:sp modelId="{D9A74865-9287-499B-998B-A80A2C8D1773}">
      <dsp:nvSpPr>
        <dsp:cNvPr id="0" name=""/>
        <dsp:cNvSpPr/>
      </dsp:nvSpPr>
      <dsp:spPr>
        <a:xfrm>
          <a:off x="0" y="2879408"/>
          <a:ext cx="2011680" cy="904924"/>
        </a:xfrm>
        <a:prstGeom prst="rect">
          <a:avLst/>
        </a:prstGeom>
        <a:solidFill>
          <a:schemeClr val="accent2">
            <a:hueOff val="1907789"/>
            <a:satOff val="-43528"/>
            <a:lumOff val="16079"/>
            <a:alphaOff val="0"/>
          </a:schemeClr>
        </a:solidFill>
        <a:ln w="15875" cap="flat" cmpd="sng" algn="ctr">
          <a:solidFill>
            <a:schemeClr val="accent2">
              <a:hueOff val="1907789"/>
              <a:satOff val="-43528"/>
              <a:lumOff val="1607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451" tIns="89386" rIns="106451" bIns="8938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UI</a:t>
          </a:r>
        </a:p>
      </dsp:txBody>
      <dsp:txXfrm>
        <a:off x="0" y="2879408"/>
        <a:ext cx="2011680" cy="9049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571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69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49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814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726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95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77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638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74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169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050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3FF68F-9F37-41E8-8456-74FFF7B3F5C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DA4CE4F-2983-4DB6-BDD6-55BB73F4E57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688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8" r:id="rId1"/>
    <p:sldLayoutId id="2147484359" r:id="rId2"/>
    <p:sldLayoutId id="2147484360" r:id="rId3"/>
    <p:sldLayoutId id="2147484361" r:id="rId4"/>
    <p:sldLayoutId id="2147484362" r:id="rId5"/>
    <p:sldLayoutId id="2147484363" r:id="rId6"/>
    <p:sldLayoutId id="2147484364" r:id="rId7"/>
    <p:sldLayoutId id="2147484365" r:id="rId8"/>
    <p:sldLayoutId id="2147484366" r:id="rId9"/>
    <p:sldLayoutId id="2147484367" r:id="rId10"/>
    <p:sldLayoutId id="214748436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15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14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7A9676-E3D4-489B-93DC-D0EF5AC1F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>
            <a:normAutofit/>
          </a:bodyPr>
          <a:lstStyle/>
          <a:p>
            <a:r>
              <a:rPr lang="en-US" dirty="0"/>
              <a:t>Digital Image Processing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C3247F-7116-4180-941F-7B96DB0B3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FFFFFF"/>
                </a:solidFill>
              </a:rPr>
              <a:t>Di2code (Diagram to code)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44231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01095BE-B56F-4BBC-AFAA-F4C0EE084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9930938" cy="1445214"/>
          </a:xfrm>
        </p:spPr>
        <p:txBody>
          <a:bodyPr/>
          <a:lstStyle/>
          <a:p>
            <a:pPr algn="ctr"/>
            <a:r>
              <a:rPr lang="en-US" b="1" dirty="0"/>
              <a:t>Demo</a:t>
            </a:r>
            <a:br>
              <a:rPr lang="en-US" dirty="0"/>
            </a:br>
            <a:endParaRPr lang="en-US" dirty="0"/>
          </a:p>
        </p:txBody>
      </p:sp>
      <p:pic>
        <p:nvPicPr>
          <p:cNvPr id="2" name="1">
            <a:hlinkClick r:id="" action="ppaction://media"/>
            <a:extLst>
              <a:ext uri="{FF2B5EF4-FFF2-40B4-BE49-F238E27FC236}">
                <a16:creationId xmlns:a16="http://schemas.microsoft.com/office/drawing/2014/main" id="{06C68D24-9B32-4801-8C67-D76424011C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36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7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E00B0-BC1C-4BD9-BAA6-9733B1735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What is Next ??</a:t>
            </a:r>
          </a:p>
        </p:txBody>
      </p:sp>
      <p:graphicFrame>
        <p:nvGraphicFramePr>
          <p:cNvPr id="34" name="Content Placeholder 2">
            <a:extLst>
              <a:ext uri="{FF2B5EF4-FFF2-40B4-BE49-F238E27FC236}">
                <a16:creationId xmlns:a16="http://schemas.microsoft.com/office/drawing/2014/main" id="{BB83E7D5-E09A-43B3-A6E7-0AFB86063D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969866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3600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7A9676-E3D4-489B-93DC-D0EF5AC1F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  <a:r>
              <a:rPr lang="en-US" sz="5400" dirty="0"/>
              <a:t>😊</a:t>
            </a:r>
            <a:r>
              <a:rPr lang="en-US" dirty="0"/>
              <a:t>  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336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230A27-1553-42F8-99D7-829868E13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72232D-B4D6-429F-B3D1-2D9891B85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bg2"/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E6DACF-F2C1-4285-9BB3-09E7605FC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030" y="963997"/>
            <a:ext cx="3254691" cy="4938361"/>
          </a:xfrm>
        </p:spPr>
        <p:txBody>
          <a:bodyPr anchor="ctr">
            <a:normAutofit/>
          </a:bodyPr>
          <a:lstStyle/>
          <a:p>
            <a:r>
              <a:rPr lang="en-US" sz="4400" dirty="0">
                <a:latin typeface="Arial" panose="020B0604020202020204" pitchFamily="34" charset="0"/>
                <a:ea typeface="Arial" panose="020B0604020202020204" pitchFamily="34" charset="0"/>
              </a:rPr>
              <a:t>D</a:t>
            </a:r>
            <a:r>
              <a:rPr lang="en-US" sz="4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escription of project</a:t>
            </a:r>
            <a:br>
              <a:rPr lang="en-US" sz="4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endParaRPr lang="en-US" sz="4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0251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A7115-E58E-4CB2-BC94-4FDE0C8A28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664" y="963997"/>
            <a:ext cx="6165316" cy="4938361"/>
          </a:xfrm>
        </p:spPr>
        <p:txBody>
          <a:bodyPr anchor="ctr">
            <a:normAutofit fontScale="85000" lnSpcReduction="10000"/>
          </a:bodyPr>
          <a:lstStyle/>
          <a:p>
            <a:pPr algn="l"/>
            <a:r>
              <a:rPr lang="en-US" sz="1800" b="0" i="0" u="none" strike="noStrike" baseline="0" dirty="0">
                <a:latin typeface="LiberationSans"/>
              </a:rPr>
              <a:t>As software engineers, we use Unified Modeling Language (UML) almost</a:t>
            </a:r>
          </a:p>
          <a:p>
            <a:pPr algn="l"/>
            <a:r>
              <a:rPr lang="en-US" sz="1800" b="0" i="0" u="none" strike="noStrike" baseline="0" dirty="0">
                <a:latin typeface="LiberationSans"/>
              </a:rPr>
              <a:t>constantly.</a:t>
            </a:r>
          </a:p>
          <a:p>
            <a:pPr algn="l"/>
            <a:r>
              <a:rPr lang="en-US" sz="1800" b="0" i="0" u="none" strike="noStrike" baseline="0" dirty="0">
                <a:latin typeface="LiberationSans"/>
              </a:rPr>
              <a:t>Class diagram in </a:t>
            </a:r>
            <a:r>
              <a:rPr lang="en-US" sz="1800" b="1" i="0" u="none" strike="noStrike" baseline="0" dirty="0">
                <a:latin typeface="LiberationSans"/>
              </a:rPr>
              <a:t>(UML) </a:t>
            </a:r>
            <a:r>
              <a:rPr lang="en-US" sz="1800" b="0" i="0" u="none" strike="noStrike" baseline="0" dirty="0">
                <a:latin typeface="LiberationSans"/>
              </a:rPr>
              <a:t>is a type of static structure diagram that </a:t>
            </a:r>
            <a:r>
              <a:rPr lang="en-US" sz="1800" b="1" i="0" u="none" strike="noStrike" baseline="0" dirty="0">
                <a:latin typeface="LiberationSans"/>
              </a:rPr>
              <a:t>describes</a:t>
            </a:r>
          </a:p>
          <a:p>
            <a:pPr algn="l"/>
            <a:r>
              <a:rPr lang="en-US" sz="1800" b="1" i="0" u="none" strike="noStrike" baseline="0" dirty="0">
                <a:latin typeface="LiberationSans"/>
              </a:rPr>
              <a:t>the structure of a system by showing the system's classes, their attributes,</a:t>
            </a:r>
          </a:p>
          <a:p>
            <a:pPr algn="l"/>
            <a:r>
              <a:rPr lang="en-US" sz="1800" b="1" i="0" u="none" strike="noStrike" baseline="0" dirty="0">
                <a:latin typeface="LiberationSans"/>
              </a:rPr>
              <a:t>operations (or methods), and the relationships among objects.</a:t>
            </a:r>
          </a:p>
          <a:p>
            <a:pPr algn="l"/>
            <a:r>
              <a:rPr lang="en-US" sz="1800" b="0" i="0" u="none" strike="noStrike" baseline="0" dirty="0">
                <a:latin typeface="LiberationSans"/>
              </a:rPr>
              <a:t>We generally draw this diagram </a:t>
            </a:r>
            <a:r>
              <a:rPr lang="en-US" sz="1800" b="1" i="0" u="none" strike="noStrike" baseline="0" dirty="0">
                <a:latin typeface="LiberationSans"/>
              </a:rPr>
              <a:t>by hand</a:t>
            </a:r>
            <a:r>
              <a:rPr lang="en-US" sz="1800" b="0" i="0" u="none" strike="noStrike" baseline="0" dirty="0">
                <a:latin typeface="LiberationSans"/>
              </a:rPr>
              <a:t>. Then spend quite some time to</a:t>
            </a:r>
          </a:p>
          <a:p>
            <a:pPr algn="l"/>
            <a:r>
              <a:rPr lang="en-US" sz="1800" b="0" i="0" u="none" strike="noStrike" baseline="0" dirty="0">
                <a:latin typeface="LiberationSans"/>
              </a:rPr>
              <a:t>convert it to </a:t>
            </a:r>
            <a:r>
              <a:rPr lang="en-US" sz="1800" b="1" i="0" u="none" strike="noStrike" baseline="0" dirty="0">
                <a:latin typeface="LiberationSans"/>
              </a:rPr>
              <a:t>computer-made diagrams </a:t>
            </a:r>
            <a:r>
              <a:rPr lang="en-US" sz="1800" b="0" i="0" u="none" strike="noStrike" baseline="0" dirty="0">
                <a:latin typeface="LiberationSans"/>
              </a:rPr>
              <a:t>using any tool and then spend time</a:t>
            </a:r>
          </a:p>
          <a:p>
            <a:pPr algn="l"/>
            <a:r>
              <a:rPr lang="en-US" sz="1800" b="0" i="0" u="none" strike="noStrike" baseline="0" dirty="0">
                <a:latin typeface="LiberationSans"/>
              </a:rPr>
              <a:t>to convert that specific </a:t>
            </a:r>
            <a:r>
              <a:rPr lang="en-US" sz="1800" b="1" i="0" u="none" strike="noStrike" baseline="0" dirty="0">
                <a:latin typeface="LiberationSans"/>
              </a:rPr>
              <a:t>diagram into a code </a:t>
            </a:r>
            <a:r>
              <a:rPr lang="en-US" sz="1800" b="0" i="0" u="none" strike="noStrike" baseline="0" dirty="0">
                <a:latin typeface="LiberationSans"/>
              </a:rPr>
              <a:t>using any specified</a:t>
            </a:r>
          </a:p>
          <a:p>
            <a:pPr algn="l"/>
            <a:r>
              <a:rPr lang="en-US" sz="1800" b="0" i="0" u="none" strike="noStrike" baseline="0" dirty="0">
                <a:latin typeface="LiberationSans"/>
              </a:rPr>
              <a:t>programming language.</a:t>
            </a:r>
          </a:p>
          <a:p>
            <a:pPr algn="l"/>
            <a:r>
              <a:rPr lang="en-US" sz="1800" b="0" i="0" u="none" strike="noStrike" baseline="0" dirty="0">
                <a:latin typeface="LiberationSans"/>
              </a:rPr>
              <a:t>This is where our project comes to rescue, </a:t>
            </a:r>
            <a:r>
              <a:rPr lang="en-US" sz="1800" b="1" i="0" u="none" strike="noStrike" baseline="0" dirty="0">
                <a:latin typeface="LiberationSans-Bold"/>
              </a:rPr>
              <a:t>Our Goal </a:t>
            </a:r>
            <a:r>
              <a:rPr lang="en-US" sz="1800" b="0" i="0" u="none" strike="noStrike" baseline="0" dirty="0">
                <a:latin typeface="LiberationSans"/>
              </a:rPr>
              <a:t>is to help software</a:t>
            </a:r>
          </a:p>
          <a:p>
            <a:pPr algn="l"/>
            <a:r>
              <a:rPr lang="en-US" sz="1800" b="0" i="0" u="none" strike="noStrike" baseline="0" dirty="0">
                <a:latin typeface="LiberationSans"/>
              </a:rPr>
              <a:t>engineers save time and effort by doing all the hard work for them. All by</a:t>
            </a:r>
          </a:p>
          <a:p>
            <a:pPr algn="l"/>
            <a:r>
              <a:rPr lang="en-US" sz="1800" b="0" i="0" u="none" strike="noStrike" baseline="0" dirty="0">
                <a:latin typeface="LiberationSans"/>
              </a:rPr>
              <a:t>capturing a photo of their hand-written class diagram , we will be able to</a:t>
            </a:r>
          </a:p>
          <a:p>
            <a:pPr algn="l"/>
            <a:r>
              <a:rPr lang="en-US" sz="1800" b="0" i="0" u="none" strike="noStrike" baseline="0" dirty="0">
                <a:latin typeface="LiberationSans"/>
              </a:rPr>
              <a:t>draw it and convert it to code.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446265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FFCA6-0383-4A5C-844D-24A6224FA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Input Image</a:t>
            </a:r>
            <a:endParaRPr lang="en-US" sz="3600" b="1" dirty="0">
              <a:solidFill>
                <a:schemeClr val="tx1"/>
              </a:solidFill>
            </a:endParaRPr>
          </a:p>
        </p:txBody>
      </p:sp>
      <p:pic>
        <p:nvPicPr>
          <p:cNvPr id="13" name="Content Placeholder 12" descr="Diagram&#10;&#10;Description automatically generated">
            <a:extLst>
              <a:ext uri="{FF2B5EF4-FFF2-40B4-BE49-F238E27FC236}">
                <a16:creationId xmlns:a16="http://schemas.microsoft.com/office/drawing/2014/main" id="{DBB7E253-205D-4343-B6F5-7190083B56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387" y="2192615"/>
            <a:ext cx="4292658" cy="3699363"/>
          </a:xfrm>
        </p:spPr>
      </p:pic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451F42E3-B89C-48B8-9150-71487E6D0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088" y="1884845"/>
            <a:ext cx="3514286" cy="431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579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FFCA6-0383-4A5C-844D-24A6224FA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C++ Code Generation</a:t>
            </a:r>
            <a:endParaRPr lang="en-US" sz="2800" b="1" dirty="0"/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D8840D01-E8E5-40F9-B130-06275432A2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647" y="1989286"/>
            <a:ext cx="4364768" cy="4022725"/>
          </a:xfr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DEE8E14A-A7F0-45EE-AFA3-3FA909D3BB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30" y="1984612"/>
            <a:ext cx="5247078" cy="4027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97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34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3688BB-08EB-4DDA-940F-CF7F3EF51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5"/>
            <a:ext cx="3100136" cy="2103875"/>
          </a:xfrm>
        </p:spPr>
        <p:txBody>
          <a:bodyPr>
            <a:norm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Python Code </a:t>
            </a: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</a:t>
            </a: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eneration </a:t>
            </a: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Straight Connector 36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743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40074526-3AA0-4454-82D9-0895ED4F3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406" y="1224628"/>
            <a:ext cx="6691629" cy="440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977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34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3688BB-08EB-4DDA-940F-CF7F3EF51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5"/>
            <a:ext cx="3100136" cy="2103875"/>
          </a:xfrm>
        </p:spPr>
        <p:txBody>
          <a:bodyPr>
            <a:norm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Output Image on drow.io tool</a:t>
            </a: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Straight Connector 36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743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00D8556-7CA5-4517-8906-F8E13421C6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171" y="1265607"/>
            <a:ext cx="5925541" cy="432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580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83529AFD-5A84-4419-9390-0E9584F35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D1FFD9C4-5E6D-4E44-8CCD-24EF7B6FF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62A4FB-4EA9-4008-A312-931FDEA0C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pPr algn="ctr"/>
            <a:r>
              <a:rPr lang="en-GB" sz="4400" b="1">
                <a:solidFill>
                  <a:srgbClr val="FFFFFF"/>
                </a:solidFill>
              </a:rPr>
              <a:t>The Main Modules of project</a:t>
            </a:r>
            <a:endParaRPr lang="en-US" sz="4400" b="1" dirty="0">
              <a:solidFill>
                <a:srgbClr val="FFFFFF"/>
              </a:solidFill>
            </a:endParaRP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6B3B2DB5-1B01-4A7A-B79B-E180757E6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0949BC60-1E59-4373-A0AA-004046B2CB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182572"/>
              </p:ext>
            </p:extLst>
          </p:nvPr>
        </p:nvGraphicFramePr>
        <p:xfrm>
          <a:off x="4768367" y="666267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1795448-A72A-4435-9A8C-1445F785AE83}"/>
              </a:ext>
            </a:extLst>
          </p:cNvPr>
          <p:cNvSpPr/>
          <p:nvPr/>
        </p:nvSpPr>
        <p:spPr>
          <a:xfrm>
            <a:off x="4707148" y="3674559"/>
            <a:ext cx="6876097" cy="914399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DBBF53-91A3-4EDC-A168-27D204ABAFD6}"/>
              </a:ext>
            </a:extLst>
          </p:cNvPr>
          <p:cNvSpPr txBox="1"/>
          <p:nvPr/>
        </p:nvSpPr>
        <p:spPr>
          <a:xfrm>
            <a:off x="6665697" y="2454461"/>
            <a:ext cx="487384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2500" dirty="0"/>
              <a:t>Code Generation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F6284B-4C69-42A7-B058-D56A33332E55}"/>
              </a:ext>
            </a:extLst>
          </p:cNvPr>
          <p:cNvSpPr txBox="1"/>
          <p:nvPr/>
        </p:nvSpPr>
        <p:spPr>
          <a:xfrm>
            <a:off x="6552090" y="3848451"/>
            <a:ext cx="487384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2500" dirty="0"/>
              <a:t>Diagram Generation</a:t>
            </a:r>
          </a:p>
        </p:txBody>
      </p:sp>
      <p:sp>
        <p:nvSpPr>
          <p:cNvPr id="11" name="Rectangle 10" descr="Monitor">
            <a:extLst>
              <a:ext uri="{FF2B5EF4-FFF2-40B4-BE49-F238E27FC236}">
                <a16:creationId xmlns:a16="http://schemas.microsoft.com/office/drawing/2014/main" id="{0386608F-5C77-47E1-B045-F4D2C938B5A4}"/>
              </a:ext>
            </a:extLst>
          </p:cNvPr>
          <p:cNvSpPr/>
          <p:nvPr/>
        </p:nvSpPr>
        <p:spPr>
          <a:xfrm>
            <a:off x="5013293" y="5023768"/>
            <a:ext cx="887626" cy="887626"/>
          </a:xfrm>
          <a:prstGeom prst="rect">
            <a:avLst/>
          </a:prstGeom>
          <a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5" name="Graphic 4" descr="Branching diagram outline">
            <a:extLst>
              <a:ext uri="{FF2B5EF4-FFF2-40B4-BE49-F238E27FC236}">
                <a16:creationId xmlns:a16="http://schemas.microsoft.com/office/drawing/2014/main" id="{BFB2E546-3FD4-461D-B8A6-0CFC21124F0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999906" y="2235788"/>
            <a:ext cx="914400" cy="914400"/>
          </a:xfrm>
          <a:prstGeom prst="rect">
            <a:avLst/>
          </a:prstGeom>
        </p:spPr>
      </p:pic>
      <p:pic>
        <p:nvPicPr>
          <p:cNvPr id="7" name="Graphic 6" descr="Web design outline">
            <a:extLst>
              <a:ext uri="{FF2B5EF4-FFF2-40B4-BE49-F238E27FC236}">
                <a16:creationId xmlns:a16="http://schemas.microsoft.com/office/drawing/2014/main" id="{429E2C73-B03A-4B1F-9FBE-1A02ECFBCEC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999906" y="362977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529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DD960-A1FB-4515-80F4-F2F796BF5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Adopted</a:t>
            </a: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language used in the project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761E2-5D37-43F1-BC3A-4352EF209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82296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en-GB" dirty="0">
              <a:solidFill>
                <a:schemeClr val="tx1"/>
              </a:solidFill>
            </a:endParaRPr>
          </a:p>
          <a:p>
            <a:pPr marL="82296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GB" sz="2400" dirty="0">
                <a:solidFill>
                  <a:schemeClr val="tx1"/>
                </a:solidFill>
              </a:rPr>
              <a:t>Python is the high language used in project with different libraries (</a:t>
            </a:r>
            <a:r>
              <a:rPr lang="en-GB" sz="2400" dirty="0" err="1">
                <a:solidFill>
                  <a:schemeClr val="tx1"/>
                </a:solidFill>
              </a:rPr>
              <a:t>OpenCv</a:t>
            </a:r>
            <a:r>
              <a:rPr lang="en-GB" sz="2400" dirty="0">
                <a:solidFill>
                  <a:schemeClr val="tx1"/>
                </a:solidFill>
              </a:rPr>
              <a:t>, tesseract).</a:t>
            </a:r>
            <a:endParaRPr lang="en-US" sz="2400" dirty="0">
              <a:solidFill>
                <a:schemeClr val="tx1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2296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1"/>
                </a:solidFill>
                <a:ea typeface="Calibri" panose="020F0502020204030204" pitchFamily="34" charset="0"/>
                <a:cs typeface="Arial" panose="020B0604020202020204" pitchFamily="34" charset="0"/>
              </a:rPr>
              <a:t>User Interface is a web application designed using Flask.</a:t>
            </a:r>
          </a:p>
          <a:p>
            <a:pPr marL="82296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en-US" sz="2400" dirty="0">
              <a:solidFill>
                <a:schemeClr val="tx1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2296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en-US" sz="2400" dirty="0">
              <a:solidFill>
                <a:schemeClr val="tx1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6576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  </a:t>
            </a:r>
            <a:r>
              <a:rPr lang="en-GB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B81EB8E0-B462-4007-BB61-37D23DF8C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367" y="3925741"/>
            <a:ext cx="1569736" cy="1934308"/>
          </a:xfrm>
          <a:prstGeom prst="rect">
            <a:avLst/>
          </a:prstGeom>
        </p:spPr>
      </p:pic>
      <p:pic>
        <p:nvPicPr>
          <p:cNvPr id="11" name="Picture 10" descr="Icon&#10;&#10;Description automatically generated with medium confidence">
            <a:extLst>
              <a:ext uri="{FF2B5EF4-FFF2-40B4-BE49-F238E27FC236}">
                <a16:creationId xmlns:a16="http://schemas.microsoft.com/office/drawing/2014/main" id="{5D4FF09C-896E-4D7C-A32F-FBC24F341C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330" y="3780638"/>
            <a:ext cx="2224515" cy="2224515"/>
          </a:xfrm>
          <a:prstGeom prst="rect">
            <a:avLst/>
          </a:prstGeom>
        </p:spPr>
      </p:pic>
      <p:pic>
        <p:nvPicPr>
          <p:cNvPr id="13" name="Picture 12" descr="Shape&#10;&#10;Description automatically generated with medium confidence">
            <a:extLst>
              <a:ext uri="{FF2B5EF4-FFF2-40B4-BE49-F238E27FC236}">
                <a16:creationId xmlns:a16="http://schemas.microsoft.com/office/drawing/2014/main" id="{FB6D7BCF-46F7-435F-813D-DD72925A41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072" y="3808325"/>
            <a:ext cx="1687501" cy="216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206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7A9676-E3D4-489B-93DC-D0EF5AC1F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1585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1477</TotalTime>
  <Words>278</Words>
  <Application>Microsoft Office PowerPoint</Application>
  <PresentationFormat>Widescreen</PresentationFormat>
  <Paragraphs>48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LiberationSans</vt:lpstr>
      <vt:lpstr>LiberationSans-Bold</vt:lpstr>
      <vt:lpstr>Wingdings</vt:lpstr>
      <vt:lpstr>Retrospect</vt:lpstr>
      <vt:lpstr>Digital Image Processing</vt:lpstr>
      <vt:lpstr>Description of project </vt:lpstr>
      <vt:lpstr>Input Image</vt:lpstr>
      <vt:lpstr>C++ Code Generation</vt:lpstr>
      <vt:lpstr>Python Code Generation </vt:lpstr>
      <vt:lpstr>Output Image on drow.io tool</vt:lpstr>
      <vt:lpstr>The Main Modules of project</vt:lpstr>
      <vt:lpstr>Adopted language used in the project</vt:lpstr>
      <vt:lpstr>DEMO</vt:lpstr>
      <vt:lpstr>Demo </vt:lpstr>
      <vt:lpstr>What is Next ??</vt:lpstr>
      <vt:lpstr>Thank You!😊 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project1</dc:title>
  <dc:creator>فاطمه عمادالدين ابراهيم عفيفى 1600973</dc:creator>
  <cp:lastModifiedBy>Dalia Ayman</cp:lastModifiedBy>
  <cp:revision>76</cp:revision>
  <dcterms:created xsi:type="dcterms:W3CDTF">2020-12-12T13:11:27Z</dcterms:created>
  <dcterms:modified xsi:type="dcterms:W3CDTF">2021-07-10T01:12:25Z</dcterms:modified>
</cp:coreProperties>
</file>

<file path=docProps/thumbnail.jpeg>
</file>